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1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A3A5C-47D1-4005-84B0-9F8889B5E75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BF80-2450-493E-BAC1-08836B69A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0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63071D-3B0B-4747-9AD0-03B9BF17AAC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7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63071D-3B0B-4747-9AD0-03B9BF17AAC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77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63071D-3B0B-4747-9AD0-03B9BF17AAC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04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63071D-3B0B-4747-9AD0-03B9BF17AAC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87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 descr="C:\LEXXX\ф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469" y="816179"/>
            <a:ext cx="9144000" cy="566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0" y="1028700"/>
            <a:ext cx="9144000" cy="61384"/>
            <a:chOff x="0" y="332656"/>
            <a:chExt cx="9144000" cy="11521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332656"/>
              <a:ext cx="9144000" cy="115212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32656"/>
              <a:ext cx="9144000" cy="1080120"/>
            </a:xfrm>
            <a:prstGeom prst="rect">
              <a:avLst/>
            </a:prstGeom>
            <a:gradFill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51520" y="1186232"/>
            <a:ext cx="8508022" cy="132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Информация </a:t>
            </a: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 объекте недвижимости,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расположенном по адресу:</a:t>
            </a:r>
          </a:p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Московская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область,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г.о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. Шатура,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с. Дмитровский Погост,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ул.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Школьная,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д.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98512" y="276036"/>
            <a:ext cx="20972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Администрация </a:t>
            </a:r>
          </a:p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городского округа Шатура </a:t>
            </a:r>
          </a:p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Московской области</a:t>
            </a:r>
            <a:endParaRPr lang="ru-RU" altLang="ru-RU" sz="1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0" y="0"/>
          <a:ext cx="523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Picture" r:id="rId5" imgW="1018032" imgH="1254252" progId="Word.Picture.8">
                  <p:embed/>
                </p:oleObj>
              </mc:Choice>
              <mc:Fallback>
                <p:oleObj name="Picture" r:id="rId5" imgW="1018032" imgH="1254252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238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68796"/>
            <a:ext cx="460851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 descr="C:\LEXXX\ф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28701"/>
            <a:ext cx="9144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0" y="1028700"/>
            <a:ext cx="9144000" cy="61384"/>
            <a:chOff x="0" y="332656"/>
            <a:chExt cx="9144000" cy="11521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332656"/>
              <a:ext cx="9144000" cy="115212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32656"/>
              <a:ext cx="9144000" cy="1080120"/>
            </a:xfrm>
            <a:prstGeom prst="rect">
              <a:avLst/>
            </a:prstGeom>
            <a:gradFill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30015" y="2456010"/>
            <a:ext cx="6120680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>
              <a:defRPr/>
            </a:pPr>
            <a:r>
              <a:rPr lang="ru-RU" sz="1200" b="1" u="sng" dirty="0" smtClean="0">
                <a:latin typeface="Century Gothic" pitchFamily="34" charset="0"/>
                <a:cs typeface="Times New Roman" pitchFamily="18" charset="0"/>
              </a:rPr>
              <a:t>Месторасположение имущества:</a:t>
            </a:r>
          </a:p>
          <a:p>
            <a:pPr>
              <a:defRPr/>
            </a:pP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Восток, удаленность от МКАД </a:t>
            </a: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190 </a:t>
            </a: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км. по Егорьевскому шоссе</a:t>
            </a:r>
          </a:p>
        </p:txBody>
      </p:sp>
      <p:pic>
        <p:nvPicPr>
          <p:cNvPr id="18" name="Picture 2" descr="H:\Карты\moskovskaya_oblast_1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2155725"/>
            <a:ext cx="4427984" cy="4702276"/>
          </a:xfrm>
          <a:prstGeom prst="rect">
            <a:avLst/>
          </a:prstGeom>
          <a:noFill/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532440" y="4581128"/>
            <a:ext cx="72008" cy="72008"/>
          </a:xfrm>
          <a:prstGeom prst="ellipse">
            <a:avLst/>
          </a:prstGeom>
          <a:solidFill>
            <a:srgbClr val="FF0000">
              <a:alpha val="85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73370" y="1102629"/>
            <a:ext cx="7253654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Информация </a:t>
            </a:r>
          </a:p>
          <a:p>
            <a:pPr algn="ctr" eaLnBrk="0" hangingPunct="0">
              <a:defRPr/>
            </a:pPr>
            <a:r>
              <a:rPr lang="ru-RU" sz="1250" b="1" dirty="0">
                <a:solidFill>
                  <a:schemeClr val="tx1"/>
                </a:solidFill>
                <a:latin typeface="Century Gothic" pitchFamily="34" charset="0"/>
              </a:rPr>
              <a:t>об имуществе, находящемся в собственности </a:t>
            </a: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городского округа Шатура, </a:t>
            </a:r>
          </a:p>
          <a:p>
            <a:pPr algn="ctr" eaLnBrk="0" hangingPunct="0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по </a:t>
            </a:r>
            <a:r>
              <a:rPr lang="ru-RU" sz="1250" b="1" dirty="0">
                <a:solidFill>
                  <a:schemeClr val="tx1"/>
                </a:solidFill>
                <a:latin typeface="Century Gothic" pitchFamily="34" charset="0"/>
              </a:rPr>
              <a:t>адресу</a:t>
            </a: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: Московская </a:t>
            </a:r>
            <a:r>
              <a:rPr lang="ru-RU" sz="1250" b="1" dirty="0">
                <a:solidFill>
                  <a:schemeClr val="tx1"/>
                </a:solidFill>
                <a:latin typeface="Century Gothic" pitchFamily="34" charset="0"/>
              </a:rPr>
              <a:t>область, </a:t>
            </a:r>
            <a:r>
              <a:rPr lang="ru-RU" sz="1250" b="1" dirty="0" err="1">
                <a:solidFill>
                  <a:schemeClr val="tx1"/>
                </a:solidFill>
                <a:latin typeface="Century Gothic" pitchFamily="34" charset="0"/>
              </a:rPr>
              <a:t>г.о</a:t>
            </a:r>
            <a:r>
              <a:rPr lang="ru-RU" sz="1250" b="1" dirty="0">
                <a:solidFill>
                  <a:schemeClr val="tx1"/>
                </a:solidFill>
                <a:latin typeface="Century Gothic" pitchFamily="34" charset="0"/>
              </a:rPr>
              <a:t>. Шатура, </a:t>
            </a:r>
            <a:endParaRPr lang="ru-RU" sz="125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с. Дмитровский Погост, </a:t>
            </a: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ул. </a:t>
            </a: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Школьная, </a:t>
            </a: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д. </a:t>
            </a:r>
            <a:r>
              <a:rPr lang="ru-RU" sz="1250" b="1" dirty="0" smtClean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ru-RU" sz="125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79512" y="3573016"/>
            <a:ext cx="6021686" cy="205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>
              <a:defRPr/>
            </a:pPr>
            <a:r>
              <a:rPr lang="ru-RU" sz="1200" b="1" u="sng" dirty="0" smtClean="0">
                <a:latin typeface="Century Gothic" pitchFamily="34" charset="0"/>
                <a:cs typeface="Times New Roman" pitchFamily="18" charset="0"/>
              </a:rPr>
              <a:t>Объект 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	                  </a:t>
            </a: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нежилое помещение, </a:t>
            </a:r>
            <a:r>
              <a:rPr lang="en-US" sz="1200" i="1" dirty="0" smtClean="0">
                <a:latin typeface="Century Gothic" pitchFamily="34" charset="0"/>
                <a:cs typeface="Times New Roman" pitchFamily="18" charset="0"/>
              </a:rPr>
              <a:t>S –</a:t>
            </a: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10,4 </a:t>
            </a: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кв.м</a:t>
            </a:r>
          </a:p>
          <a:p>
            <a:pPr>
              <a:defRPr/>
            </a:pPr>
            <a:endParaRPr lang="ru-RU" sz="12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 u="sng" dirty="0" smtClean="0">
                <a:latin typeface="Century Gothic" pitchFamily="34" charset="0"/>
                <a:cs typeface="Times New Roman" pitchFamily="18" charset="0"/>
              </a:rPr>
              <a:t>Состояние:</a:t>
            </a:r>
            <a:r>
              <a:rPr lang="ru-RU" sz="1200" dirty="0">
                <a:latin typeface="Century Gothic" pitchFamily="34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                 </a:t>
            </a: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удовлетворительное</a:t>
            </a:r>
          </a:p>
          <a:p>
            <a:pPr>
              <a:defRPr/>
            </a:pPr>
            <a:endParaRPr lang="ru-RU" sz="12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 u="sng" dirty="0" smtClean="0">
                <a:latin typeface="Century Gothic" pitchFamily="34" charset="0"/>
                <a:cs typeface="Times New Roman" pitchFamily="18" charset="0"/>
              </a:rPr>
              <a:t>Зарегистрировано:</a:t>
            </a:r>
            <a:r>
              <a:rPr lang="ru-RU" sz="1200" dirty="0" smtClean="0">
                <a:latin typeface="Century Gothic" pitchFamily="34" charset="0"/>
                <a:cs typeface="Times New Roman" pitchFamily="18" charset="0"/>
              </a:rPr>
              <a:t>   </a:t>
            </a:r>
            <a:r>
              <a:rPr lang="ru-RU" sz="1200" i="1" dirty="0" smtClean="0">
                <a:latin typeface="Century Gothic" pitchFamily="34" charset="0"/>
                <a:cs typeface="Times New Roman" pitchFamily="18" charset="0"/>
              </a:rPr>
              <a:t>городской округ Шатура</a:t>
            </a:r>
            <a:endParaRPr lang="ru-RU" sz="1200" i="1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1200" b="1" u="sng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ru-RU" altLang="ru-RU" sz="1200" b="1" u="sng" dirty="0" smtClean="0">
                <a:latin typeface="Century Gothic" pitchFamily="34" charset="0"/>
                <a:cs typeface="Times New Roman" pitchFamily="18" charset="0"/>
              </a:rPr>
              <a:t>Арендатор:</a:t>
            </a:r>
            <a:r>
              <a:rPr lang="ru-RU" altLang="ru-RU" sz="1200" b="1" dirty="0" smtClean="0">
                <a:latin typeface="Century Gothic" pitchFamily="34" charset="0"/>
                <a:cs typeface="Times New Roman" pitchFamily="18" charset="0"/>
              </a:rPr>
              <a:t>                </a:t>
            </a:r>
            <a:r>
              <a:rPr lang="ru-RU" altLang="ru-RU" sz="1200" dirty="0" smtClean="0">
                <a:latin typeface="Century Gothic" pitchFamily="34" charset="0"/>
                <a:cs typeface="Times New Roman" pitchFamily="18" charset="0"/>
              </a:rPr>
              <a:t>ООО «</a:t>
            </a:r>
            <a:r>
              <a:rPr lang="ru-RU" altLang="ru-RU" sz="1200" dirty="0" err="1" smtClean="0">
                <a:latin typeface="Century Gothic" pitchFamily="34" charset="0"/>
                <a:cs typeface="Times New Roman" pitchFamily="18" charset="0"/>
              </a:rPr>
              <a:t>ТеплоИнвест</a:t>
            </a:r>
            <a:r>
              <a:rPr lang="ru-RU" altLang="ru-RU" sz="1200" dirty="0" smtClean="0">
                <a:latin typeface="Century Gothic" pitchFamily="34" charset="0"/>
                <a:cs typeface="Times New Roman" pitchFamily="18" charset="0"/>
              </a:rPr>
              <a:t>»</a:t>
            </a:r>
            <a:endParaRPr lang="ru-RU" altLang="ru-RU" sz="1200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ru-RU" altLang="ru-RU" sz="1200" b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Century Gothic" pitchFamily="34" charset="0"/>
                <a:cs typeface="Times New Roman" pitchFamily="18" charset="0"/>
              </a:rPr>
              <a:t>                                </a:t>
            </a:r>
            <a:endParaRPr lang="ru-RU" altLang="ru-RU" sz="12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050" b="1" u="sng" dirty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050" u="sng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050" u="sng" dirty="0" smtClean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8512" y="276036"/>
            <a:ext cx="20972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Администрация </a:t>
            </a:r>
          </a:p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городского округа Шатура </a:t>
            </a:r>
          </a:p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Московской области</a:t>
            </a:r>
            <a:endParaRPr lang="ru-RU" altLang="ru-RU" sz="1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0" y="0"/>
          <a:ext cx="523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Picture" r:id="rId6" imgW="1018032" imgH="1254252" progId="Word.Picture.8">
                  <p:embed/>
                </p:oleObj>
              </mc:Choice>
              <mc:Fallback>
                <p:oleObj name="Picture" r:id="rId6" imgW="1018032" imgH="1254252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6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238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9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 descr="C:\LEXXX\ф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4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0" y="1028700"/>
            <a:ext cx="9144000" cy="61384"/>
            <a:chOff x="0" y="332656"/>
            <a:chExt cx="9144000" cy="11521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332656"/>
              <a:ext cx="9144000" cy="115212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32656"/>
              <a:ext cx="9144000" cy="1080120"/>
            </a:xfrm>
            <a:prstGeom prst="rect">
              <a:avLst/>
            </a:prstGeom>
            <a:gradFill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28147" y="1059392"/>
            <a:ext cx="5476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dirty="0" smtClean="0">
                <a:latin typeface="Century Gothic" pitchFamily="34" charset="0"/>
              </a:rPr>
              <a:t>Фотоматериалы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8512" y="276036"/>
            <a:ext cx="20972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Администрация </a:t>
            </a:r>
          </a:p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городского округа Шатура</a:t>
            </a:r>
          </a:p>
          <a:p>
            <a:pPr algn="ctr"/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 Московской области</a:t>
            </a:r>
            <a:endParaRPr lang="ru-RU" altLang="ru-RU" sz="1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523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Picture" r:id="rId5" imgW="1018032" imgH="1254252" progId="Word.Picture.8">
                  <p:embed/>
                </p:oleObj>
              </mc:Choice>
              <mc:Fallback>
                <p:oleObj name="Picture" r:id="rId5" imgW="1018032" imgH="1254252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238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8723"/>
            <a:ext cx="3096344" cy="2648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28723"/>
            <a:ext cx="3013138" cy="2648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21088"/>
            <a:ext cx="24482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 descr="C:\LEXXX\ф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28700"/>
            <a:ext cx="9144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0" y="1028700"/>
            <a:ext cx="9144000" cy="61384"/>
            <a:chOff x="0" y="332656"/>
            <a:chExt cx="9144000" cy="11521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332656"/>
              <a:ext cx="9144000" cy="115212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332656"/>
              <a:ext cx="9144000" cy="1080120"/>
            </a:xfrm>
            <a:prstGeom prst="rect">
              <a:avLst/>
            </a:prstGeom>
            <a:gradFill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971600" y="1052736"/>
            <a:ext cx="72008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Century Gothic" pitchFamily="34" charset="0"/>
              </a:rPr>
              <a:t>Расположение объектов инфраструктуры</a:t>
            </a:r>
            <a:endParaRPr lang="ru-RU" alt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8512" y="276036"/>
            <a:ext cx="20972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000" b="1" smtClean="0">
                <a:solidFill>
                  <a:schemeClr val="tx2"/>
                </a:solidFill>
                <a:latin typeface="Century Gothic" pitchFamily="34" charset="0"/>
              </a:rPr>
              <a:t>Администрация </a:t>
            </a:r>
          </a:p>
          <a:p>
            <a:pPr algn="ctr"/>
            <a:r>
              <a:rPr lang="ru-RU" altLang="ru-RU" sz="1000" b="1" smtClean="0">
                <a:solidFill>
                  <a:schemeClr val="tx2"/>
                </a:solidFill>
                <a:latin typeface="Century Gothic" pitchFamily="34" charset="0"/>
              </a:rPr>
              <a:t>городского </a:t>
            </a:r>
            <a:r>
              <a:rPr lang="ru-RU" altLang="ru-RU" sz="1000" b="1" dirty="0" smtClean="0">
                <a:solidFill>
                  <a:schemeClr val="tx2"/>
                </a:solidFill>
                <a:latin typeface="Century Gothic" pitchFamily="34" charset="0"/>
              </a:rPr>
              <a:t>округа Шатура Московской области</a:t>
            </a:r>
            <a:endParaRPr lang="ru-RU" altLang="ru-RU" sz="1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523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icture" r:id="rId5" imgW="1018032" imgH="1254252" progId="Word.Picture.8">
                  <p:embed/>
                </p:oleObj>
              </mc:Choice>
              <mc:Fallback>
                <p:oleObj name="Picture" r:id="rId5" imgW="1018032" imgH="1254252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238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0733"/>
            <a:ext cx="7056784" cy="45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109</Words>
  <Application>Microsoft Office PowerPoint</Application>
  <PresentationFormat>Экран (4:3)</PresentationFormat>
  <Paragraphs>36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Тема Office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Всемирный Алексей Викторович</dc:creator>
  <cp:lastModifiedBy>Светлана Бутенко</cp:lastModifiedBy>
  <cp:revision>41</cp:revision>
  <cp:lastPrinted>2016-06-07T12:16:33Z</cp:lastPrinted>
  <dcterms:created xsi:type="dcterms:W3CDTF">2016-05-31T06:40:58Z</dcterms:created>
  <dcterms:modified xsi:type="dcterms:W3CDTF">2019-12-19T08:09:20Z</dcterms:modified>
</cp:coreProperties>
</file>